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334500" cy="5257800"/>
  <p:notesSz cx="5257800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67" d="100"/>
          <a:sy n="167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3571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</Words>
  <Application>Microsoft Macintosh PowerPoint</Application>
  <PresentationFormat>Custom</PresentationFormat>
  <Paragraphs>28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Input and Output - Intermediate - Slidev</dc:title>
  <dc:subject>&lt;h2&gt;Chapter 4: Input and Output - Intermediate&lt;/h2&gt;
&lt;p&gt;Advanced print techniques, f-string formatting, and professional output styling for Python programs.&lt;/p&gt;
&lt;p&gt;CPRG216 - Python Programming Course&lt;/p&gt;
</dc:subject>
  <dc:creator>PptxGenJS</dc:creator>
  <cp:lastModifiedBy>Iles Wade</cp:lastModifiedBy>
  <cp:revision>2</cp:revision>
  <dcterms:created xsi:type="dcterms:W3CDTF">2025-09-29T15:25:12Z</dcterms:created>
  <dcterms:modified xsi:type="dcterms:W3CDTF">2025-09-29T22:28:17Z</dcterms:modified>
</cp:coreProperties>
</file>